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4"/>
  </p:notesMasterIdLst>
  <p:sldIdLst>
    <p:sldId id="275" r:id="rId2"/>
    <p:sldId id="280" r:id="rId3"/>
    <p:sldId id="258" r:id="rId4"/>
    <p:sldId id="257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AE8E8AD-2EF9-42AF-A37F-9FC907969317}" type="datetimeFigureOut">
              <a:rPr lang="en-US"/>
              <a:pPr>
                <a:defRPr/>
              </a:pPr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D200C35-977A-48B0-B880-A7A044CD0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647CF-3FFF-42AD-8171-4EDFDC863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9E53-E4A5-4E3F-A022-D9EB51052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A98B-4A95-44E7-90FB-6D8FE43BF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C49C-BED3-474D-89BC-74D172B0A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61FA-1730-45C7-9FCD-650859E8F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4BFB-2D4D-4191-BC56-8D6491A36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881A-7143-4187-A832-976D4233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2F33-A3E2-4214-833E-A975E4BE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C83B-044F-4BBF-B502-2973237AD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9AED5-5D08-40B8-98EE-7FA99E34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54E4A-8BCD-4068-A5F6-34F58D3C8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0E175B2-34A1-47E5-9853-BCB972870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i.mn/wp-content/uploads/2009/09/ussr.gi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imgres?imgurl=http://michaelthompson.org/album/siberia/Siberia-sz000_1268.jpg&amp;imgrefurl=http://michaelthompson.org/album/siberia/adx.php?top&amp;view=1&amp;usg=__M01ZTceYCvPNHERYybpNg-fz2xw=&amp;h=450&amp;w=600&amp;sz=58&amp;hl=en&amp;start=8&amp;um=1&amp;itbs=1&amp;tbnid=tqPYHiOcDMRA5M:&amp;tbnh=101&amp;tbnw=135&amp;prev=/images?q=siberia&amp;um=1&amp;hl=en&amp;tbs=isch: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Communism: A General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Socialism = the belief that the economy should be controlled by society, either directly or </a:t>
            </a:r>
            <a:r>
              <a:rPr lang="en-US" sz="2400" u="sng" dirty="0" smtClean="0"/>
              <a:t>through the government</a:t>
            </a:r>
          </a:p>
          <a:p>
            <a:pPr lvl="1" eaLnBrk="1" hangingPunct="1">
              <a:defRPr/>
            </a:pPr>
            <a:r>
              <a:rPr lang="en-US" sz="2400" dirty="0" smtClean="0"/>
              <a:t>Believe in: a classless society, equal distribution of wealth, gender equality, etc.</a:t>
            </a:r>
          </a:p>
          <a:p>
            <a:pPr eaLnBrk="1" hangingPunct="1">
              <a:defRPr/>
            </a:pPr>
            <a:r>
              <a:rPr lang="en-US" sz="2400" dirty="0" smtClean="0"/>
              <a:t>How is communism different?</a:t>
            </a:r>
          </a:p>
          <a:p>
            <a:pPr lvl="1" eaLnBrk="1" hangingPunct="1">
              <a:defRPr/>
            </a:pPr>
            <a:r>
              <a:rPr lang="en-US" sz="2400" dirty="0" smtClean="0"/>
              <a:t>It really isn’t very different </a:t>
            </a:r>
            <a:r>
              <a:rPr lang="en-US" sz="2400" dirty="0" smtClean="0">
                <a:sym typeface="Wingdings" pitchFamily="2" charset="2"/>
              </a:rPr>
              <a:t> think of communists as “extreme socialists”</a:t>
            </a:r>
          </a:p>
          <a:p>
            <a:pPr lvl="1" eaLnBrk="1" hangingPunct="1">
              <a:defRPr/>
            </a:pPr>
            <a:r>
              <a:rPr lang="en-US" sz="2400" dirty="0" smtClean="0">
                <a:sym typeface="Wingdings" pitchFamily="2" charset="2"/>
              </a:rPr>
              <a:t>Socialists believe their ideal society can be achieved slowly through progression and evolution of the government</a:t>
            </a:r>
          </a:p>
          <a:p>
            <a:pPr lvl="1" eaLnBrk="1" hangingPunct="1">
              <a:defRPr/>
            </a:pPr>
            <a:r>
              <a:rPr lang="en-US" sz="2400" dirty="0" smtClean="0">
                <a:sym typeface="Wingdings" pitchFamily="2" charset="2"/>
              </a:rPr>
              <a:t>Communists believe this society can only be achieved by overthrowing the government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Russian Revolution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447800"/>
            <a:ext cx="4953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November 1917</a:t>
            </a:r>
          </a:p>
          <a:p>
            <a:pPr eaLnBrk="1" hangingPunct="1">
              <a:defRPr/>
            </a:pPr>
            <a:r>
              <a:rPr lang="en-US" sz="2400" dirty="0" smtClean="0"/>
              <a:t>Also known as the: Bolshevik Revolution</a:t>
            </a:r>
          </a:p>
          <a:p>
            <a:pPr eaLnBrk="1" hangingPunct="1">
              <a:defRPr/>
            </a:pPr>
            <a:r>
              <a:rPr lang="en-US" sz="2400" dirty="0" smtClean="0"/>
              <a:t>Bolsheviks staged a coup </a:t>
            </a:r>
            <a:r>
              <a:rPr lang="en-US" sz="2400" dirty="0" err="1" smtClean="0"/>
              <a:t>d’etat</a:t>
            </a:r>
            <a:r>
              <a:rPr lang="en-US" sz="2400" dirty="0" smtClean="0"/>
              <a:t> in St. Petersburg</a:t>
            </a:r>
          </a:p>
          <a:p>
            <a:pPr lvl="1" eaLnBrk="1" hangingPunct="1">
              <a:defRPr/>
            </a:pPr>
            <a:r>
              <a:rPr lang="en-US" sz="2400" dirty="0" smtClean="0"/>
              <a:t>Overthrew the provisional government</a:t>
            </a:r>
          </a:p>
          <a:p>
            <a:pPr lvl="1" eaLnBrk="1" hangingPunct="1">
              <a:defRPr/>
            </a:pPr>
            <a:r>
              <a:rPr lang="en-US" sz="2400" dirty="0" smtClean="0"/>
              <a:t>Members of the provisional government fled or were arrested</a:t>
            </a:r>
          </a:p>
          <a:p>
            <a:pPr lvl="1" eaLnBrk="1" hangingPunct="1">
              <a:defRPr/>
            </a:pPr>
            <a:r>
              <a:rPr lang="en-US" sz="2400" dirty="0" smtClean="0"/>
              <a:t>Relatively bloodless</a:t>
            </a:r>
          </a:p>
          <a:p>
            <a:pPr eaLnBrk="1" hangingPunct="1">
              <a:defRPr/>
            </a:pPr>
            <a:r>
              <a:rPr lang="en-US" sz="2400" dirty="0" smtClean="0"/>
              <a:t>Bolsheviks claimed absolute power</a:t>
            </a:r>
          </a:p>
        </p:txBody>
      </p:sp>
      <p:pic>
        <p:nvPicPr>
          <p:cNvPr id="19460" name="Picture 5" descr="rr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37338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Russian Revolution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410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Bolsheviks began building a socialist state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Ended private ownership of property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Distributed land among the peasants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Gave workers control of factories and mines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Bolshevik Party = officially renamed the Communist Party in March 1918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Wanted to spread the Communist revolution throughout the world</a:t>
            </a:r>
          </a:p>
        </p:txBody>
      </p:sp>
      <p:pic>
        <p:nvPicPr>
          <p:cNvPr id="20484" name="Picture 4" descr="uss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133600"/>
            <a:ext cx="266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Peace with Germany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981200"/>
            <a:ext cx="464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Lenin’s 1</a:t>
            </a:r>
            <a:r>
              <a:rPr lang="en-US" baseline="30000" smtClean="0"/>
              <a:t>st</a:t>
            </a:r>
            <a:r>
              <a:rPr lang="en-US" smtClean="0"/>
              <a:t> order of business = get Russia out of WWI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Signed peace treaty with Germany in March 1918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Russia lost much of its western territory and 1/3 of its population</a:t>
            </a:r>
          </a:p>
        </p:txBody>
      </p:sp>
      <p:pic>
        <p:nvPicPr>
          <p:cNvPr id="21508" name="Picture 5" descr="TreatyOfBL2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28600" y="57150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/>
              <a:t>Peace Conference between Russia and Germany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Russian Civil War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724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1918 – 1921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Communists vs. their political opponents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Political opponents = Royalists, Liberal Democrats, Moderate Socialists, Landlords, etc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Communists = “the Reds</a:t>
            </a:r>
            <a:r>
              <a:rPr lang="en-US" sz="2800" dirty="0" smtClean="0"/>
              <a:t>”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smtClean="0"/>
              <a:t>Vs.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Their opponents = “the Whites”</a:t>
            </a:r>
          </a:p>
        </p:txBody>
      </p:sp>
      <p:pic>
        <p:nvPicPr>
          <p:cNvPr id="22532" name="Picture 5" descr="russian-civil-war-posters-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71600"/>
            <a:ext cx="3429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Russian Civil War: The Red Army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1981200"/>
            <a:ext cx="3276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Communist Army = called the Red </a:t>
            </a:r>
            <a:r>
              <a:rPr lang="en-US" dirty="0" smtClean="0"/>
              <a:t>Army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Led by Leon Trotsky</a:t>
            </a:r>
          </a:p>
        </p:txBody>
      </p:sp>
      <p:pic>
        <p:nvPicPr>
          <p:cNvPr id="23556" name="Picture 5" descr="trotskyp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64410">
            <a:off x="1205270" y="1722483"/>
            <a:ext cx="3665816" cy="425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Russian Civil War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96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Both sides burned villages and killed civilians</a:t>
            </a:r>
          </a:p>
          <a:p>
            <a:pPr eaLnBrk="1" hangingPunct="1">
              <a:defRPr/>
            </a:pPr>
            <a:r>
              <a:rPr lang="en-US" dirty="0" smtClean="0"/>
              <a:t>In the meantime: workers and peasants were starving and the Russian economy was crumbling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26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Russian Civil War: The Terror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7912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Bolsheviks imposed a policy called “war communism”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Took direct control over all industries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Forced peasants to send food to the cities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Killed the imprisoned Czar &amp; his family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Set up secret police force = the </a:t>
            </a:r>
            <a:r>
              <a:rPr lang="en-US" sz="2400" dirty="0" err="1" smtClean="0"/>
              <a:t>Cheka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Arrested (and often executed) anyone considered an “enemy of the revolution”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Placed severe restrictions on the Russian Orthodox Church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Communists = anti-religion</a:t>
            </a:r>
          </a:p>
        </p:txBody>
      </p:sp>
      <p:pic>
        <p:nvPicPr>
          <p:cNvPr id="25604" name="Picture 5" descr="19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2819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Russian Civil War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486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“Whites” surrendered in 1921</a:t>
            </a:r>
          </a:p>
          <a:p>
            <a:pPr lvl="1" eaLnBrk="1" hangingPunct="1">
              <a:defRPr/>
            </a:pPr>
            <a:r>
              <a:rPr lang="en-US" sz="2400" dirty="0" smtClean="0"/>
              <a:t>Outnumbered, disorganized, poorly equipped armies</a:t>
            </a:r>
          </a:p>
          <a:p>
            <a:pPr eaLnBrk="1" hangingPunct="1">
              <a:defRPr/>
            </a:pPr>
            <a:r>
              <a:rPr lang="en-US" sz="2400" dirty="0" smtClean="0"/>
              <a:t>Lenin and the Communists then had complete control of Russia</a:t>
            </a:r>
          </a:p>
          <a:p>
            <a:pPr eaLnBrk="1" hangingPunct="1">
              <a:defRPr/>
            </a:pPr>
            <a:r>
              <a:rPr lang="en-US" sz="2700" dirty="0" smtClean="0"/>
              <a:t>Lenin = ruled from 1921-1924</a:t>
            </a:r>
          </a:p>
          <a:p>
            <a:pPr eaLnBrk="1" hangingPunct="1">
              <a:defRPr/>
            </a:pPr>
            <a:r>
              <a:rPr lang="en-US" sz="2700" dirty="0" smtClean="0"/>
              <a:t>State of Russia = horrible</a:t>
            </a:r>
          </a:p>
          <a:p>
            <a:pPr lvl="1" eaLnBrk="1" hangingPunct="1">
              <a:defRPr/>
            </a:pPr>
            <a:r>
              <a:rPr lang="en-US" sz="2200" dirty="0" smtClean="0"/>
              <a:t>From 1914-1921 = 27 million Russians had died</a:t>
            </a:r>
          </a:p>
          <a:p>
            <a:pPr lvl="1" eaLnBrk="1" hangingPunct="1">
              <a:defRPr/>
            </a:pPr>
            <a:r>
              <a:rPr lang="en-US" sz="2200" dirty="0" smtClean="0"/>
              <a:t>Economy = in shambles</a:t>
            </a:r>
          </a:p>
          <a:p>
            <a:pPr lvl="1" eaLnBrk="1" hangingPunct="1">
              <a:defRPr/>
            </a:pPr>
            <a:r>
              <a:rPr lang="en-US" sz="2200" dirty="0" smtClean="0"/>
              <a:t>Peasants = still starving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6628" name="Picture 5" descr="lenin-october-rev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95400"/>
            <a:ext cx="335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Lenin in Power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828800"/>
            <a:ext cx="4648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700" dirty="0" smtClean="0"/>
              <a:t>1922 = Russia becomes USSR = Union of Soviet Socialist Republics = Soviet Union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dirty="0" smtClean="0"/>
              <a:t>New constitution written = makes it a socialist state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dirty="0" smtClean="0"/>
              <a:t>In theory = Soviet Union supposed to be run by the workers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But really the Communist Party did</a:t>
            </a:r>
          </a:p>
        </p:txBody>
      </p:sp>
      <p:pic>
        <p:nvPicPr>
          <p:cNvPr id="27652" name="Picture 5" descr="Flag_USSR%5B1%5D%5B1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81984">
            <a:off x="533400" y="1905000"/>
            <a:ext cx="3152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5247">
            <a:off x="609600" y="4572000"/>
            <a:ext cx="296227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Lenin in Power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Lenin died in 1924 at the age of 54</a:t>
            </a:r>
          </a:p>
        </p:txBody>
      </p:sp>
      <p:pic>
        <p:nvPicPr>
          <p:cNvPr id="28676" name="Picture 7" descr="l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6019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Russian Revolution</a:t>
            </a:r>
            <a:br>
              <a:rPr lang="en-US" dirty="0" smtClean="0"/>
            </a:br>
            <a:r>
              <a:rPr lang="en-US" dirty="0" smtClean="0"/>
              <a:t>(1917)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724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Trotsky vs. Stalin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64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Fought for power after Lenin died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Leon Trotsky = leader of the Red Army during the Civil War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Joseph Stalin = General Secretary of the Communist Party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Difference = Trotsky wanted to spread Communism all over the world immediately &amp; Stalin wanted to make it strong in the Soviet Union first</a:t>
            </a:r>
          </a:p>
        </p:txBody>
      </p:sp>
      <p:pic>
        <p:nvPicPr>
          <p:cNvPr id="29700" name="Picture 5" descr="trotsk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39056">
            <a:off x="5264150" y="425450"/>
            <a:ext cx="26114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stalin_lh_100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740">
            <a:off x="6400800" y="3429000"/>
            <a:ext cx="25241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Trotsky vs. Stalin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4953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/>
              <a:t>Trotsky = closer to Lenin and more well-known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/>
              <a:t>Stalin = outmaneuvered Trotsky politically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Ability to remove and appoint government officials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Once he gained control of the government, he exiled Trotsky to Siberia in 1929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Trotsky eventually moved to Mexico City </a:t>
            </a:r>
            <a:r>
              <a:rPr lang="en-US" sz="2200" dirty="0" smtClean="0">
                <a:sym typeface="Wingdings" pitchFamily="2" charset="2"/>
              </a:rPr>
              <a:t> Stalin sent an assassin there to kill him</a:t>
            </a:r>
            <a:endParaRPr lang="en-US" sz="2200" dirty="0" smtClean="0"/>
          </a:p>
        </p:txBody>
      </p:sp>
      <p:pic>
        <p:nvPicPr>
          <p:cNvPr id="30724" name="Picture 5" descr="Siberia-sz000_12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3607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25" name="Straight Arrow Connector 5"/>
          <p:cNvCxnSpPr>
            <a:cxnSpLocks noChangeShapeType="1"/>
          </p:cNvCxnSpPr>
          <p:nvPr/>
        </p:nvCxnSpPr>
        <p:spPr bwMode="auto">
          <a:xfrm>
            <a:off x="3581400" y="4800600"/>
            <a:ext cx="2514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Joseph Stalin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524000"/>
            <a:ext cx="5715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Ruled the Soviet Union from 1929 – 1953</a:t>
            </a:r>
          </a:p>
          <a:p>
            <a:pPr eaLnBrk="1" hangingPunct="1">
              <a:defRPr/>
            </a:pPr>
            <a:r>
              <a:rPr lang="en-US" sz="2400" dirty="0" smtClean="0"/>
              <a:t>Responsible for the next major extension of communist control</a:t>
            </a:r>
          </a:p>
          <a:p>
            <a:pPr lvl="1" eaLnBrk="1" hangingPunct="1">
              <a:defRPr/>
            </a:pPr>
            <a:r>
              <a:rPr lang="en-US" sz="2400" dirty="0" smtClean="0"/>
              <a:t>In Eastern Europe after WWII</a:t>
            </a:r>
          </a:p>
          <a:p>
            <a:pPr lvl="1" eaLnBrk="1" hangingPunct="1">
              <a:defRPr/>
            </a:pPr>
            <a:r>
              <a:rPr lang="en-US" sz="2400" dirty="0" smtClean="0"/>
              <a:t>Soviet military forces already there after the war </a:t>
            </a:r>
            <a:r>
              <a:rPr lang="en-US" sz="2400" dirty="0" smtClean="0">
                <a:sym typeface="Wingdings" pitchFamily="2" charset="2"/>
              </a:rPr>
              <a:t> stayed there to help impose communist regimes per Stalin’s orders</a:t>
            </a:r>
          </a:p>
          <a:p>
            <a:pPr lvl="1" eaLnBrk="1" hangingPunct="1">
              <a:defRPr/>
            </a:pPr>
            <a:r>
              <a:rPr lang="en-US" sz="2400" dirty="0" smtClean="0">
                <a:sym typeface="Wingdings" pitchFamily="2" charset="2"/>
              </a:rPr>
              <a:t>Stalin wanted to be surrounded by “friendly” governments as security against invasions from the West</a:t>
            </a:r>
            <a:endParaRPr lang="en-US" sz="2400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2957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Pre-Revolutionary Russia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257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Only true autocracy left in Europe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No type of representative political institutions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Nicholas II became czar in 1884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Last ruler from the Romanov family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Believed he was the absolute ruler anointed by God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Russo-Japanese War (1904) = defeat for Russia in this war led to political instability</a:t>
            </a:r>
          </a:p>
        </p:txBody>
      </p:sp>
      <p:pic>
        <p:nvPicPr>
          <p:cNvPr id="9220" name="Picture 4" descr="nicholas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358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209800" y="3352800"/>
            <a:ext cx="3124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Russia in WWI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800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smtClean="0"/>
              <a:t>Suffered harsh defeats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/>
              <a:t>Shortages of both food and weapons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/>
              <a:t>Morale in the Russian army = hit rock bottom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/>
              <a:t>Russian civilians suffering at home too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All supplies &amp; food went to the army, not them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Demanded: “PEACE AND BREAD!”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/>
              <a:t>These losses in WWI made Czar Nicholas II </a:t>
            </a:r>
            <a:r>
              <a:rPr lang="en-US" sz="2600" u="sng" smtClean="0"/>
              <a:t>very</a:t>
            </a:r>
            <a:r>
              <a:rPr lang="en-US" sz="2600" smtClean="0"/>
              <a:t> unpopular</a:t>
            </a:r>
          </a:p>
        </p:txBody>
      </p:sp>
      <p:pic>
        <p:nvPicPr>
          <p:cNvPr id="10244" name="Picture 5" descr="1917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8004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410200" y="4800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Russian soldiers running from advancing German troops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Czar Nicholas II &amp; Alexandra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029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Alexandra = Czar Nicholas II’s wife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Both the Czar and his wife = very unpopular because they were politically incompetent and foolish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Both relied on the guidance of a mystic healer named Rasputin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This also made them look weak and silly</a:t>
            </a:r>
          </a:p>
        </p:txBody>
      </p:sp>
      <p:pic>
        <p:nvPicPr>
          <p:cNvPr id="13316" name="Picture 4" descr="Alexand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41336">
            <a:off x="5257800" y="1066800"/>
            <a:ext cx="20812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zar-nicholas-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5764">
            <a:off x="6553200" y="3505200"/>
            <a:ext cx="2413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March Revolution of 1917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447800"/>
            <a:ext cx="5410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People organized strikes and protests demanding food and fuel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Soldiers who were sent to stop the protests ended up joining the protestors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Czar Nicholas II abdicated (gave up) his power on March 15, 1917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End of the 300-year Romanov dynasty in Russia</a:t>
            </a:r>
          </a:p>
        </p:txBody>
      </p:sp>
      <p:pic>
        <p:nvPicPr>
          <p:cNvPr id="15364" name="Picture 5" descr="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0670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Provisional Government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876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smtClean="0"/>
              <a:t>Provisional Government</a:t>
            </a:r>
            <a:r>
              <a:rPr lang="en-US" sz="2800" smtClean="0"/>
              <a:t> = temporary central government in Russia after the Czar stepped down</a:t>
            </a:r>
          </a:p>
          <a:p>
            <a:pPr eaLnBrk="1" hangingPunct="1">
              <a:defRPr/>
            </a:pPr>
            <a:r>
              <a:rPr lang="en-US" sz="2800" smtClean="0"/>
              <a:t>Led by: Alexander Kerensky</a:t>
            </a:r>
          </a:p>
          <a:p>
            <a:pPr lvl="1" eaLnBrk="1" hangingPunct="1">
              <a:defRPr/>
            </a:pPr>
            <a:r>
              <a:rPr lang="en-US" sz="2400" smtClean="0"/>
              <a:t>Saw the war effort as the #1 priority</a:t>
            </a:r>
          </a:p>
          <a:p>
            <a:pPr lvl="1" eaLnBrk="1" hangingPunct="1">
              <a:defRPr/>
            </a:pPr>
            <a:r>
              <a:rPr lang="en-US" sz="2400" smtClean="0"/>
              <a:t>Had to deal with: soldiers deserting, transportation problems, low arms production, etc.</a:t>
            </a:r>
          </a:p>
        </p:txBody>
      </p:sp>
      <p:pic>
        <p:nvPicPr>
          <p:cNvPr id="16388" name="Picture 4" descr="keren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Provisional Government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Russian masses wanted 3 things: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1) Immediate peace &amp; withdrawal from WWI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2) Transfer of land to the peasants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	3) Control of factories by workers</a:t>
            </a:r>
          </a:p>
          <a:p>
            <a:pPr eaLnBrk="1" hangingPunct="1">
              <a:defRPr/>
            </a:pPr>
            <a:r>
              <a:rPr lang="en-US" sz="2800" smtClean="0"/>
              <a:t>Provisional government did </a:t>
            </a:r>
            <a:r>
              <a:rPr lang="en-US" sz="2800" u="sng" smtClean="0"/>
              <a:t>not</a:t>
            </a:r>
            <a:r>
              <a:rPr lang="en-US" sz="2800" smtClean="0"/>
              <a:t> pull Russia out of the war and did </a:t>
            </a:r>
            <a:r>
              <a:rPr lang="en-US" sz="2800" u="sng" smtClean="0"/>
              <a:t>not</a:t>
            </a:r>
            <a:r>
              <a:rPr lang="en-US" sz="2800" smtClean="0"/>
              <a:t> enact any social reforms</a:t>
            </a:r>
          </a:p>
          <a:p>
            <a:pPr lvl="1" eaLnBrk="1" hangingPunct="1">
              <a:defRPr/>
            </a:pPr>
            <a:r>
              <a:rPr lang="en-US" sz="2400" smtClean="0"/>
              <a:t>Lost popularity</a:t>
            </a:r>
          </a:p>
          <a:p>
            <a:pPr lvl="1" eaLnBrk="1" hangingPunct="1">
              <a:defRPr/>
            </a:pPr>
            <a:r>
              <a:rPr lang="en-US" sz="2400" smtClean="0"/>
              <a:t>Led to its downfall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Bolsheviks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5638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Bolsheviks = radical revolutionary group in Russia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Wanted a socialist society in </a:t>
            </a:r>
            <a:r>
              <a:rPr lang="en-US" sz="2400" dirty="0" smtClean="0"/>
              <a:t>Russia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Led by: Vladimir </a:t>
            </a:r>
            <a:r>
              <a:rPr lang="en-US" sz="2800" dirty="0" smtClean="0"/>
              <a:t>Lenin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Slogan = “Peace, land, and bread!”</a:t>
            </a:r>
          </a:p>
        </p:txBody>
      </p:sp>
      <p:pic>
        <p:nvPicPr>
          <p:cNvPr id="18436" name="Picture 4" descr="l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371600"/>
            <a:ext cx="33258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7" name="Straight Arrow Connector 7"/>
          <p:cNvCxnSpPr>
            <a:cxnSpLocks noChangeShapeType="1"/>
          </p:cNvCxnSpPr>
          <p:nvPr/>
        </p:nvCxnSpPr>
        <p:spPr bwMode="auto">
          <a:xfrm flipV="1">
            <a:off x="4267200" y="2286000"/>
            <a:ext cx="17526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1">
      <a:dk1>
        <a:srgbClr val="66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CC66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349</TotalTime>
  <Words>944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Textured</vt:lpstr>
      <vt:lpstr>Communism: A General Overview</vt:lpstr>
      <vt:lpstr>The Russian Revolution (1917)</vt:lpstr>
      <vt:lpstr>Pre-Revolutionary Russia</vt:lpstr>
      <vt:lpstr>Russia in WWI</vt:lpstr>
      <vt:lpstr>Czar Nicholas II &amp; Alexandra</vt:lpstr>
      <vt:lpstr>The March Revolution of 1917</vt:lpstr>
      <vt:lpstr>The Provisional Government</vt:lpstr>
      <vt:lpstr>The Provisional Government</vt:lpstr>
      <vt:lpstr>The Bolsheviks</vt:lpstr>
      <vt:lpstr>The Russian Revolution</vt:lpstr>
      <vt:lpstr>The Russian Revolution</vt:lpstr>
      <vt:lpstr>Peace with Germany</vt:lpstr>
      <vt:lpstr>Russian Civil War</vt:lpstr>
      <vt:lpstr>Russian Civil War: The Red Army</vt:lpstr>
      <vt:lpstr>Russian Civil War</vt:lpstr>
      <vt:lpstr>Russian Civil War: The Terror</vt:lpstr>
      <vt:lpstr>Russian Civil War</vt:lpstr>
      <vt:lpstr>Lenin in Power</vt:lpstr>
      <vt:lpstr>Lenin in Power</vt:lpstr>
      <vt:lpstr>Trotsky vs. Stalin</vt:lpstr>
      <vt:lpstr>Trotsky vs. Stalin</vt:lpstr>
      <vt:lpstr>Joseph Stalin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28: World War I</dc:title>
  <dc:creator>GSCS</dc:creator>
  <cp:lastModifiedBy>Teacher</cp:lastModifiedBy>
  <cp:revision>49</cp:revision>
  <dcterms:created xsi:type="dcterms:W3CDTF">2010-05-10T19:43:42Z</dcterms:created>
  <dcterms:modified xsi:type="dcterms:W3CDTF">2016-04-21T13:34:56Z</dcterms:modified>
</cp:coreProperties>
</file>